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/>
    <p:restoredTop sz="94640"/>
  </p:normalViewPr>
  <p:slideViewPr>
    <p:cSldViewPr snapToGrid="0" snapToObjects="1">
      <p:cViewPr varScale="1">
        <p:scale>
          <a:sx n="91" d="100"/>
          <a:sy n="9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4A90-21AB-C34A-917A-59DBDB47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DBB84-C239-CD4B-ACF6-70182FE07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4FCEA-041A-3E42-A895-4C207E0F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33314-5621-D640-A232-89D12AAA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12BE5-50B7-6945-8B8D-AE7015B9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5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6C09-EBD7-824D-ABAF-A3630EB5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E8104-AEFB-C949-9C2D-4B607E0B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693F8-D6C6-9E4D-B62B-0DDD3A53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0641D-D76B-2F42-BAED-3A0DCEE09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DF03-45AA-4C45-8CE9-C208049A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5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22F4C-8C19-944A-8640-163A6C3D3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28A1B-BE50-B249-8B07-FD247F688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A613F-3F5A-E749-A825-23988CD74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CAC18-727C-0842-AA53-1ECBC8C3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BAD12-200D-D24E-9BA7-D13503C0B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7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BF7D-B9EB-B94F-8F4F-265C27ED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5E50-5B36-C443-BF2A-1FD17101E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C42DF-CF9E-5148-BC3A-CBD8AF0C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CC1A0-D5AE-2645-B963-E195DC4B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499ED-BDC5-4B4E-A56C-300503FC6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3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D297-9C90-1040-B168-86C1BC01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A2793-B605-3941-9E46-B566BE219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82AEE-C174-B643-BA1D-261D8945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53350-FA3C-3D46-B3C6-00ED56B9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B3C27-5098-3248-B392-A00FE8B3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6B18-ADB9-524F-AAE9-D10DF331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FA483-7281-6840-A153-23A2063C9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3E67C-AA16-814F-ACAB-CF3229F33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67AD8-AAAA-8B40-9915-BB5A1A71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D148E-D31D-AB42-88EE-D4C1CAB9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87856-36D9-BC4F-BBD4-FC36D080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0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E239-9CCF-1E43-BCBF-01A768FB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FE82C-7F97-8E4C-B44E-5688725D9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A8B83-09DA-D043-8D90-48059978D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5ACD6-AF62-494D-A629-576BB89C38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31ABB6-E9F7-CD43-958C-E59BC26B2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CA792E-B48D-5248-96EC-068C5394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58413C-71F7-554D-B32E-0FB15B96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116D0-EFAA-DC42-8E25-B4FDD96E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09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E6CD-A252-8A40-B241-432767E9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ED919-C9F6-C542-B5E9-3039B5742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7969C-9AFB-794D-96DB-9F61C165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9FFF8-AC76-9649-83FD-EFECA3ED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31FC59-A916-5444-ADDB-CA80832D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1194D4-CEBA-E940-AC8A-B8DDDC27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BE062-0DAB-9448-81B5-AE0AA5BD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8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ABAB-CEB7-AB4F-8728-FCEFC00A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38B9-F1E6-ED4E-A44D-DB98B050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5BC4B-87CB-A646-88EF-0E68D3ED7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3563D-6933-114A-B5D1-91B58F638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E3F5D-F948-6042-BEE4-AB8FAC24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8B9C-D49A-2C42-AB37-9F540B2B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4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0709-55E5-9546-A2D6-1C4D3CFE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0C9F55-D5E6-1E47-B1C6-E53049AD7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60FC2-815E-7A44-A349-C130ABF99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7AD4F-19F8-2A4F-968D-B9F80AA8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09502-9725-DD49-B888-A4B8917D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229FB-D012-7641-A92F-A48D80C0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6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40320B-6F74-F64E-85BF-7DAEE6FB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CAAC0-CFB9-E948-AF7D-A3E80A92F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2A467-316C-B544-9D3B-7B7DDD0D4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7435-47C7-3F4A-B846-871C4594A5B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D9B1D-6C21-864F-98A1-F769EC21A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B29D-83FB-4D4B-B070-ECF5F2347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875A-0418-3947-A406-C8439656B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917F2-3FF7-FA45-A307-F94D81816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E9EBD-3F78-FE42-90CD-D79E2E1B1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19C9D-1495-E745-B6F7-A237236A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207"/>
            <a:ext cx="12192000" cy="49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1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ACF8D-BEFA-E24B-912D-8567568D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Variables- Response=Gross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CCAF2-3541-AB4C-88C8-EE204486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2183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Categorical </a:t>
            </a:r>
          </a:p>
          <a:p>
            <a:r>
              <a:rPr lang="en-US" dirty="0"/>
              <a:t>Year</a:t>
            </a:r>
          </a:p>
          <a:p>
            <a:r>
              <a:rPr lang="en-US" dirty="0"/>
              <a:t>Genre </a:t>
            </a:r>
          </a:p>
          <a:p>
            <a:r>
              <a:rPr lang="en-US" dirty="0"/>
              <a:t>Sequel(?)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784746-8060-C845-898D-B8AAD0016C9C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5421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Continuous  </a:t>
            </a:r>
          </a:p>
          <a:p>
            <a:r>
              <a:rPr lang="en-US" dirty="0"/>
              <a:t>Year</a:t>
            </a:r>
          </a:p>
          <a:p>
            <a:r>
              <a:rPr lang="en-US" dirty="0"/>
              <a:t>Genre </a:t>
            </a:r>
          </a:p>
          <a:p>
            <a:r>
              <a:rPr lang="en-US" dirty="0"/>
              <a:t>Ratings</a:t>
            </a:r>
          </a:p>
          <a:p>
            <a:r>
              <a:rPr lang="en-US" dirty="0"/>
              <a:t>Budget</a:t>
            </a:r>
          </a:p>
          <a:p>
            <a:r>
              <a:rPr lang="en-US" dirty="0"/>
              <a:t>Screens</a:t>
            </a:r>
          </a:p>
          <a:p>
            <a:r>
              <a:rPr lang="en-US" dirty="0"/>
              <a:t>Sentiment</a:t>
            </a:r>
          </a:p>
          <a:p>
            <a:r>
              <a:rPr lang="en-US" dirty="0"/>
              <a:t>Views</a:t>
            </a:r>
          </a:p>
          <a:p>
            <a:r>
              <a:rPr lang="en-US" dirty="0"/>
              <a:t>Likes</a:t>
            </a:r>
          </a:p>
          <a:p>
            <a:r>
              <a:rPr lang="en-US" dirty="0"/>
              <a:t>Dislikes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Aggregate Followers</a:t>
            </a:r>
          </a:p>
          <a:p>
            <a:r>
              <a:rPr lang="en-US" dirty="0"/>
              <a:t>Sequel(?)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0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193E-DBA3-F147-9ACD-B6B0A56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0AD9B8-E42C-D245-98ED-50096DC7A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126" y="1825625"/>
            <a:ext cx="104957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3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DA0D-4558-B848-A2AF-F781D7CE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CB4120-B60A-1F46-A6E7-87D04B632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1155"/>
            <a:ext cx="2984500" cy="231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567B3-FFE2-1244-A01F-9ED1D011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855" y="2011155"/>
            <a:ext cx="3136900" cy="234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ECF02-AD00-F94D-9908-A3BBB9D39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413" y="2292350"/>
            <a:ext cx="3111500" cy="22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7A82B-A0C4-1F47-9ABA-E91707620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22555"/>
            <a:ext cx="30861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7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26</Words>
  <Application>Microsoft Macintosh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Variables- Response=Gross</vt:lpstr>
      <vt:lpstr>Missing Values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Blake Holmes</dc:creator>
  <cp:lastModifiedBy>Blake Holmes</cp:lastModifiedBy>
  <cp:revision>5</cp:revision>
  <dcterms:created xsi:type="dcterms:W3CDTF">2019-09-18T17:25:44Z</dcterms:created>
  <dcterms:modified xsi:type="dcterms:W3CDTF">2019-09-19T01:32:53Z</dcterms:modified>
</cp:coreProperties>
</file>